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4" autoAdjust="0"/>
    <p:restoredTop sz="94660"/>
  </p:normalViewPr>
  <p:slideViewPr>
    <p:cSldViewPr snapToGrid="0">
      <p:cViewPr varScale="1">
        <p:scale>
          <a:sx n="91" d="100"/>
          <a:sy n="91" d="100"/>
        </p:scale>
        <p:origin x="69" y="5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6/17/2023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6609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2518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942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6/17/2023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6660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49534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62842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6/17/2023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5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069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6/17/2023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237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5065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0596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6/17/2023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458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EC086-A913-0FDC-E6F0-DFBB81E19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9740" y="1122363"/>
            <a:ext cx="5066592" cy="1978346"/>
          </a:xfrm>
        </p:spPr>
        <p:txBody>
          <a:bodyPr>
            <a:normAutofit/>
          </a:bodyPr>
          <a:lstStyle/>
          <a:p>
            <a:r>
              <a:rPr lang="en-NZ" dirty="0"/>
              <a:t>Weather Station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2EE3CB-3129-8B27-D7F1-B5B4246DF4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9740" y="3509963"/>
            <a:ext cx="5066592" cy="1747837"/>
          </a:xfrm>
        </p:spPr>
        <p:txBody>
          <a:bodyPr>
            <a:normAutofit/>
          </a:bodyPr>
          <a:lstStyle/>
          <a:p>
            <a:r>
              <a:rPr lang="en-NZ" dirty="0"/>
              <a:t>Tracy MacAulay-Higgan </a:t>
            </a:r>
          </a:p>
          <a:p>
            <a:r>
              <a:rPr lang="en-NZ" dirty="0"/>
              <a:t>05004513</a:t>
            </a:r>
          </a:p>
          <a:p>
            <a:r>
              <a:rPr lang="en-NZ" dirty="0"/>
              <a:t>Embedded Systems Project 2</a:t>
            </a:r>
          </a:p>
        </p:txBody>
      </p:sp>
      <p:pic>
        <p:nvPicPr>
          <p:cNvPr id="4" name="Picture 3" descr="Colorful wavy concept">
            <a:extLst>
              <a:ext uri="{FF2B5EF4-FFF2-40B4-BE49-F238E27FC236}">
                <a16:creationId xmlns:a16="http://schemas.microsoft.com/office/drawing/2014/main" id="{EBF3297D-11E7-754F-FB2E-1D15DE676B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90" r="23329" b="-1"/>
          <a:stretch/>
        </p:blipFill>
        <p:spPr>
          <a:xfrm>
            <a:off x="6824" y="10"/>
            <a:ext cx="566928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2838"/>
            <a:ext cx="3342291" cy="960875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1701611" y="285553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7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9740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2726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2110E-D435-2B2A-EAE9-A709E7C3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524000"/>
            <a:ext cx="3763141" cy="4359964"/>
          </a:xfrm>
        </p:spPr>
        <p:txBody>
          <a:bodyPr anchor="t">
            <a:normAutofit/>
          </a:bodyPr>
          <a:lstStyle/>
          <a:p>
            <a:endParaRPr lang="en-NZ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AB5BF24-836F-4A13-AAE6-3EEB92256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5870" y="-1272272"/>
            <a:ext cx="1349830" cy="3894372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aphic 78">
            <a:extLst>
              <a:ext uri="{FF2B5EF4-FFF2-40B4-BE49-F238E27FC236}">
                <a16:creationId xmlns:a16="http://schemas.microsoft.com/office/drawing/2014/main" id="{AFA309B8-3551-4D00-8F72-F8224F39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14577" y="1628048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3" name="Graphic 78">
              <a:extLst>
                <a:ext uri="{FF2B5EF4-FFF2-40B4-BE49-F238E27FC236}">
                  <a16:creationId xmlns:a16="http://schemas.microsoft.com/office/drawing/2014/main" id="{8C5ABE74-2784-4339-960F-DE0743356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aphic 78">
              <a:extLst>
                <a:ext uri="{FF2B5EF4-FFF2-40B4-BE49-F238E27FC236}">
                  <a16:creationId xmlns:a16="http://schemas.microsoft.com/office/drawing/2014/main" id="{9B02DBFF-C7B0-4205-8D48-C39852D9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0AE5FE2D-F4EC-428F-94E7-AAE7762219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A1B0A68-AF93-4CFA-A1EE-324301A9B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4F9EB863-21D4-401D-9E61-1D25B48C9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F3093249-66A1-4C01-B378-49E15A9AB7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2407-0578-B1AA-4615-A6734BF0C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339" y="1930973"/>
            <a:ext cx="4454307" cy="3952992"/>
          </a:xfrm>
        </p:spPr>
        <p:txBody>
          <a:bodyPr>
            <a:normAutofit/>
          </a:bodyPr>
          <a:lstStyle/>
          <a:p>
            <a:endParaRPr lang="en-NZ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1AB72E4-85FE-4925-94E8-F8DC756A0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B5F2BAA-9430-49D4-AFB2-873C0C5B3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34902B3-2AE0-4E5A-A88A-6F2E21C69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07F540-3EC2-4C41-BB1C-64800269E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680360-D392-4B29-AAE9-59D48E548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Graphic 12">
              <a:extLst>
                <a:ext uri="{FF2B5EF4-FFF2-40B4-BE49-F238E27FC236}">
                  <a16:creationId xmlns:a16="http://schemas.microsoft.com/office/drawing/2014/main" id="{9E693E54-E127-4A47-A6B4-2D6169CF3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AE27342A-086B-4F33-95AE-81BCA416D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3EEBDF54-E0D8-4010-A38F-616CF8255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E4438AD-CF0A-44D7-9B3E-5C0102497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08632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2110E-D435-2B2A-EAE9-A709E7C3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524000"/>
            <a:ext cx="3763141" cy="4359964"/>
          </a:xfrm>
        </p:spPr>
        <p:txBody>
          <a:bodyPr anchor="t">
            <a:normAutofit/>
          </a:bodyPr>
          <a:lstStyle/>
          <a:p>
            <a:r>
              <a:rPr lang="en-NZ" dirty="0"/>
              <a:t>About my project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AB5BF24-836F-4A13-AAE6-3EEB92256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5870" y="-1272272"/>
            <a:ext cx="1349830" cy="3894372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aphic 78">
            <a:extLst>
              <a:ext uri="{FF2B5EF4-FFF2-40B4-BE49-F238E27FC236}">
                <a16:creationId xmlns:a16="http://schemas.microsoft.com/office/drawing/2014/main" id="{AFA309B8-3551-4D00-8F72-F8224F39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14577" y="1628048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3" name="Graphic 78">
              <a:extLst>
                <a:ext uri="{FF2B5EF4-FFF2-40B4-BE49-F238E27FC236}">
                  <a16:creationId xmlns:a16="http://schemas.microsoft.com/office/drawing/2014/main" id="{8C5ABE74-2784-4339-960F-DE0743356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aphic 78">
              <a:extLst>
                <a:ext uri="{FF2B5EF4-FFF2-40B4-BE49-F238E27FC236}">
                  <a16:creationId xmlns:a16="http://schemas.microsoft.com/office/drawing/2014/main" id="{9B02DBFF-C7B0-4205-8D48-C39852D9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0AE5FE2D-F4EC-428F-94E7-AAE7762219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A1B0A68-AF93-4CFA-A1EE-324301A9B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4F9EB863-21D4-401D-9E61-1D25B48C9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F3093249-66A1-4C01-B378-49E15A9AB7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2407-0578-B1AA-4615-A6734BF0C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339" y="1930973"/>
            <a:ext cx="4454307" cy="3952992"/>
          </a:xfrm>
        </p:spPr>
        <p:txBody>
          <a:bodyPr>
            <a:normAutofit/>
          </a:bodyPr>
          <a:lstStyle/>
          <a:p>
            <a:r>
              <a:rPr lang="en-NZ" dirty="0"/>
              <a:t>I wanted to make a weather station to track the changes in weather conditions. I have been interested in making one of these for a while and it was both fun and frustrating creating this. 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1AB72E4-85FE-4925-94E8-F8DC756A0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B5F2BAA-9430-49D4-AFB2-873C0C5B3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34902B3-2AE0-4E5A-A88A-6F2E21C69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07F540-3EC2-4C41-BB1C-64800269E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680360-D392-4B29-AAE9-59D48E548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Graphic 12">
              <a:extLst>
                <a:ext uri="{FF2B5EF4-FFF2-40B4-BE49-F238E27FC236}">
                  <a16:creationId xmlns:a16="http://schemas.microsoft.com/office/drawing/2014/main" id="{9E693E54-E127-4A47-A6B4-2D6169CF3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AE27342A-086B-4F33-95AE-81BCA416D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3EEBDF54-E0D8-4010-A38F-616CF8255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E4438AD-CF0A-44D7-9B3E-5C0102497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6823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2110E-D435-2B2A-EAE9-A709E7C3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524000"/>
            <a:ext cx="3763141" cy="4359964"/>
          </a:xfrm>
        </p:spPr>
        <p:txBody>
          <a:bodyPr anchor="t">
            <a:normAutofit/>
          </a:bodyPr>
          <a:lstStyle/>
          <a:p>
            <a:r>
              <a:rPr lang="en-NZ" dirty="0"/>
              <a:t>Issues faced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AB5BF24-836F-4A13-AAE6-3EEB92256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5870" y="-1272272"/>
            <a:ext cx="1349830" cy="3894372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aphic 78">
            <a:extLst>
              <a:ext uri="{FF2B5EF4-FFF2-40B4-BE49-F238E27FC236}">
                <a16:creationId xmlns:a16="http://schemas.microsoft.com/office/drawing/2014/main" id="{AFA309B8-3551-4D00-8F72-F8224F39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14577" y="1628048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3" name="Graphic 78">
              <a:extLst>
                <a:ext uri="{FF2B5EF4-FFF2-40B4-BE49-F238E27FC236}">
                  <a16:creationId xmlns:a16="http://schemas.microsoft.com/office/drawing/2014/main" id="{8C5ABE74-2784-4339-960F-DE0743356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aphic 78">
              <a:extLst>
                <a:ext uri="{FF2B5EF4-FFF2-40B4-BE49-F238E27FC236}">
                  <a16:creationId xmlns:a16="http://schemas.microsoft.com/office/drawing/2014/main" id="{9B02DBFF-C7B0-4205-8D48-C39852D9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0AE5FE2D-F4EC-428F-94E7-AAE7762219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A1B0A68-AF93-4CFA-A1EE-324301A9B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4F9EB863-21D4-401D-9E61-1D25B48C9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F3093249-66A1-4C01-B378-49E15A9AB7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2407-0578-B1AA-4615-A6734BF0C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339" y="1930973"/>
            <a:ext cx="4454307" cy="395299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NZ" sz="1400"/>
              <a:t>During the making of this project I did face a few issues which I had to research to fix. </a:t>
            </a:r>
          </a:p>
          <a:p>
            <a:pPr>
              <a:lnSpc>
                <a:spcPct val="100000"/>
              </a:lnSpc>
            </a:pPr>
            <a:r>
              <a:rPr lang="en-NZ" sz="1400"/>
              <a:t>Firstly the LCD screen was temperamental and even when the wires hadn’t been touched it didn’t always work. This I found meant I usually had to rewire it from the start each time when I moved the setup.</a:t>
            </a:r>
          </a:p>
          <a:p>
            <a:pPr>
              <a:lnSpc>
                <a:spcPct val="100000"/>
              </a:lnSpc>
            </a:pPr>
            <a:r>
              <a:rPr lang="en-NZ" sz="1400"/>
              <a:t>Secondly the first sensor – temperature and humidity, this is meant to read out to the LCD screen but on the odd occasion this did not work. Turns out this also worked better when rewired. </a:t>
            </a:r>
          </a:p>
          <a:p>
            <a:pPr>
              <a:lnSpc>
                <a:spcPct val="100000"/>
              </a:lnSpc>
            </a:pPr>
            <a:r>
              <a:rPr lang="en-NZ" sz="1400"/>
              <a:t>Each time things failed I went back to square one and started testing the LCD screen when that was working I added the next sensor and tested it and so on until everything was added and working. 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1AB72E4-85FE-4925-94E8-F8DC756A0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B5F2BAA-9430-49D4-AFB2-873C0C5B3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34902B3-2AE0-4E5A-A88A-6F2E21C69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07F540-3EC2-4C41-BB1C-64800269E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680360-D392-4B29-AAE9-59D48E548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Graphic 12">
              <a:extLst>
                <a:ext uri="{FF2B5EF4-FFF2-40B4-BE49-F238E27FC236}">
                  <a16:creationId xmlns:a16="http://schemas.microsoft.com/office/drawing/2014/main" id="{9E693E54-E127-4A47-A6B4-2D6169CF3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AE27342A-086B-4F33-95AE-81BCA416D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3EEBDF54-E0D8-4010-A38F-616CF8255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E4438AD-CF0A-44D7-9B3E-5C0102497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39993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2110E-D435-2B2A-EAE9-A709E7C3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524000"/>
            <a:ext cx="3763141" cy="4359964"/>
          </a:xfrm>
        </p:spPr>
        <p:txBody>
          <a:bodyPr anchor="t">
            <a:normAutofit/>
          </a:bodyPr>
          <a:lstStyle/>
          <a:p>
            <a:r>
              <a:rPr lang="en-NZ" dirty="0"/>
              <a:t>Research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AB5BF24-836F-4A13-AAE6-3EEB92256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5870" y="-1272272"/>
            <a:ext cx="1349830" cy="3894372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aphic 78">
            <a:extLst>
              <a:ext uri="{FF2B5EF4-FFF2-40B4-BE49-F238E27FC236}">
                <a16:creationId xmlns:a16="http://schemas.microsoft.com/office/drawing/2014/main" id="{AFA309B8-3551-4D00-8F72-F8224F39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14577" y="1628048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3" name="Graphic 78">
              <a:extLst>
                <a:ext uri="{FF2B5EF4-FFF2-40B4-BE49-F238E27FC236}">
                  <a16:creationId xmlns:a16="http://schemas.microsoft.com/office/drawing/2014/main" id="{8C5ABE74-2784-4339-960F-DE0743356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aphic 78">
              <a:extLst>
                <a:ext uri="{FF2B5EF4-FFF2-40B4-BE49-F238E27FC236}">
                  <a16:creationId xmlns:a16="http://schemas.microsoft.com/office/drawing/2014/main" id="{9B02DBFF-C7B0-4205-8D48-C39852D9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0AE5FE2D-F4EC-428F-94E7-AAE7762219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A1B0A68-AF93-4CFA-A1EE-324301A9B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4F9EB863-21D4-401D-9E61-1D25B48C9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F3093249-66A1-4C01-B378-49E15A9AB7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2407-0578-B1AA-4615-A6734BF0C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339" y="1930973"/>
            <a:ext cx="4454307" cy="3952992"/>
          </a:xfrm>
        </p:spPr>
        <p:txBody>
          <a:bodyPr>
            <a:normAutofit/>
          </a:bodyPr>
          <a:lstStyle/>
          <a:p>
            <a:r>
              <a:rPr lang="en-NZ" dirty="0"/>
              <a:t>For the different sensors I looked for libraries to use I did manage to find some for all of them. </a:t>
            </a:r>
          </a:p>
          <a:p>
            <a:r>
              <a:rPr lang="en-NZ" dirty="0"/>
              <a:t>They came in handy. </a:t>
            </a:r>
          </a:p>
          <a:p>
            <a:endParaRPr lang="en-NZ" dirty="0"/>
          </a:p>
          <a:p>
            <a:r>
              <a:rPr lang="en-NZ"/>
              <a:t>Add links to code used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1AB72E4-85FE-4925-94E8-F8DC756A0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B5F2BAA-9430-49D4-AFB2-873C0C5B3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34902B3-2AE0-4E5A-A88A-6F2E21C69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07F540-3EC2-4C41-BB1C-64800269E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680360-D392-4B29-AAE9-59D48E548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Graphic 12">
              <a:extLst>
                <a:ext uri="{FF2B5EF4-FFF2-40B4-BE49-F238E27FC236}">
                  <a16:creationId xmlns:a16="http://schemas.microsoft.com/office/drawing/2014/main" id="{9E693E54-E127-4A47-A6B4-2D6169CF3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AE27342A-086B-4F33-95AE-81BCA416D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3EEBDF54-E0D8-4010-A38F-616CF8255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E4438AD-CF0A-44D7-9B3E-5C0102497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51563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2110E-D435-2B2A-EAE9-A709E7C3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524000"/>
            <a:ext cx="3763141" cy="4359964"/>
          </a:xfrm>
        </p:spPr>
        <p:txBody>
          <a:bodyPr anchor="t">
            <a:normAutofit/>
          </a:bodyPr>
          <a:lstStyle/>
          <a:p>
            <a:r>
              <a:rPr lang="en-NZ" dirty="0"/>
              <a:t>Collecting data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AB5BF24-836F-4A13-AAE6-3EEB92256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5870" y="-1272272"/>
            <a:ext cx="1349830" cy="3894372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aphic 78">
            <a:extLst>
              <a:ext uri="{FF2B5EF4-FFF2-40B4-BE49-F238E27FC236}">
                <a16:creationId xmlns:a16="http://schemas.microsoft.com/office/drawing/2014/main" id="{AFA309B8-3551-4D00-8F72-F8224F39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14577" y="1628048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3" name="Graphic 78">
              <a:extLst>
                <a:ext uri="{FF2B5EF4-FFF2-40B4-BE49-F238E27FC236}">
                  <a16:creationId xmlns:a16="http://schemas.microsoft.com/office/drawing/2014/main" id="{8C5ABE74-2784-4339-960F-DE0743356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aphic 78">
              <a:extLst>
                <a:ext uri="{FF2B5EF4-FFF2-40B4-BE49-F238E27FC236}">
                  <a16:creationId xmlns:a16="http://schemas.microsoft.com/office/drawing/2014/main" id="{9B02DBFF-C7B0-4205-8D48-C39852D9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0AE5FE2D-F4EC-428F-94E7-AAE7762219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A1B0A68-AF93-4CFA-A1EE-324301A9B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4F9EB863-21D4-401D-9E61-1D25B48C9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F3093249-66A1-4C01-B378-49E15A9AB7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2407-0578-B1AA-4615-A6734BF0C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339" y="1930973"/>
            <a:ext cx="4454307" cy="395299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NZ" sz="1900"/>
              <a:t>Instead of just using the Serial Monitor in the Arduino IDE I decided to research how to put the data into Excel and log it before turning it into a graph.</a:t>
            </a:r>
          </a:p>
          <a:p>
            <a:pPr>
              <a:lnSpc>
                <a:spcPct val="100000"/>
              </a:lnSpc>
            </a:pPr>
            <a:r>
              <a:rPr lang="en-NZ" sz="1900"/>
              <a:t>This required turning on datastreamer and setting it up on here. </a:t>
            </a:r>
          </a:p>
          <a:p>
            <a:pPr>
              <a:lnSpc>
                <a:spcPct val="100000"/>
              </a:lnSpc>
            </a:pPr>
            <a:r>
              <a:rPr lang="en-NZ" sz="1900"/>
              <a:t>It also meant I had to amend the code in the Sketch to allow to print in CSV. This took some working out to get it right but I was good when it finally started outputting data correctly.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1AB72E4-85FE-4925-94E8-F8DC756A0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B5F2BAA-9430-49D4-AFB2-873C0C5B3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34902B3-2AE0-4E5A-A88A-6F2E21C69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07F540-3EC2-4C41-BB1C-64800269E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680360-D392-4B29-AAE9-59D48E548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Graphic 12">
              <a:extLst>
                <a:ext uri="{FF2B5EF4-FFF2-40B4-BE49-F238E27FC236}">
                  <a16:creationId xmlns:a16="http://schemas.microsoft.com/office/drawing/2014/main" id="{9E693E54-E127-4A47-A6B4-2D6169CF3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AE27342A-086B-4F33-95AE-81BCA416D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3EEBDF54-E0D8-4010-A38F-616CF8255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E4438AD-CF0A-44D7-9B3E-5C0102497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18478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2110E-D435-2B2A-EAE9-A709E7C3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3"/>
            <a:ext cx="5512288" cy="18356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Graph of data collected on a trip to Mosgiel</a:t>
            </a:r>
          </a:p>
        </p:txBody>
      </p:sp>
      <p:grpSp>
        <p:nvGrpSpPr>
          <p:cNvPr id="105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06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7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8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Tour 1">
            <a:hlinkClick r:id="" action="ppaction://media"/>
            <a:extLst>
              <a:ext uri="{FF2B5EF4-FFF2-40B4-BE49-F238E27FC236}">
                <a16:creationId xmlns:a16="http://schemas.microsoft.com/office/drawing/2014/main" id="{F53302B1-D3DA-753E-790D-DC272607A3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452" y="2982546"/>
            <a:ext cx="5598213" cy="3148994"/>
          </a:xfrm>
          <a:prstGeom prst="rect">
            <a:avLst/>
          </a:prstGeom>
        </p:spPr>
      </p:pic>
      <p:sp>
        <p:nvSpPr>
          <p:cNvPr id="100" name="Content Placeholder 99">
            <a:extLst>
              <a:ext uri="{FF2B5EF4-FFF2-40B4-BE49-F238E27FC236}">
                <a16:creationId xmlns:a16="http://schemas.microsoft.com/office/drawing/2014/main" id="{073B02B2-53B9-787C-F548-460132A5E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040" y="1114691"/>
            <a:ext cx="4159233" cy="514445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E1BEDD21-8CC9-4E04-B8CF-CE59786DF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6DA475A-533E-4A16-A83E-0171FFB6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10732601" y="535113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EB076CD-5E1A-4B4E-8434-EB36C96CD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6EB8026-10C9-4869-9F11-AD4C064F9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49D45E4-020D-4F13-BA0F-A5307EA2A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19" name="Graphic 12">
              <a:extLst>
                <a:ext uri="{FF2B5EF4-FFF2-40B4-BE49-F238E27FC236}">
                  <a16:creationId xmlns:a16="http://schemas.microsoft.com/office/drawing/2014/main" id="{9C88C3FA-F709-4D00-9E6D-882DB1E28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Graphic 15">
              <a:extLst>
                <a:ext uri="{FF2B5EF4-FFF2-40B4-BE49-F238E27FC236}">
                  <a16:creationId xmlns:a16="http://schemas.microsoft.com/office/drawing/2014/main" id="{7EDA809C-8B77-4778-9050-82BA49976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Graphic 15">
              <a:extLst>
                <a:ext uri="{FF2B5EF4-FFF2-40B4-BE49-F238E27FC236}">
                  <a16:creationId xmlns:a16="http://schemas.microsoft.com/office/drawing/2014/main" id="{592CBFFA-9E14-4482-8D59-A989BAD45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D801BD80-BE9E-4AFB-BEF4-435B40BD2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407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2110E-D435-2B2A-EAE9-A709E7C3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524000"/>
            <a:ext cx="3763141" cy="4359964"/>
          </a:xfrm>
        </p:spPr>
        <p:txBody>
          <a:bodyPr anchor="t">
            <a:normAutofit/>
          </a:bodyPr>
          <a:lstStyle/>
          <a:p>
            <a:r>
              <a:rPr lang="en-NZ" dirty="0"/>
              <a:t>Graph of data collected for a time at home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AB5BF24-836F-4A13-AAE6-3EEB92256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5870" y="-1272272"/>
            <a:ext cx="1349830" cy="3894372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aphic 78">
            <a:extLst>
              <a:ext uri="{FF2B5EF4-FFF2-40B4-BE49-F238E27FC236}">
                <a16:creationId xmlns:a16="http://schemas.microsoft.com/office/drawing/2014/main" id="{AFA309B8-3551-4D00-8F72-F8224F39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14577" y="1628048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3" name="Graphic 78">
              <a:extLst>
                <a:ext uri="{FF2B5EF4-FFF2-40B4-BE49-F238E27FC236}">
                  <a16:creationId xmlns:a16="http://schemas.microsoft.com/office/drawing/2014/main" id="{8C5ABE74-2784-4339-960F-DE0743356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aphic 78">
              <a:extLst>
                <a:ext uri="{FF2B5EF4-FFF2-40B4-BE49-F238E27FC236}">
                  <a16:creationId xmlns:a16="http://schemas.microsoft.com/office/drawing/2014/main" id="{9B02DBFF-C7B0-4205-8D48-C39852D9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0AE5FE2D-F4EC-428F-94E7-AAE7762219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A1B0A68-AF93-4CFA-A1EE-324301A9B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4F9EB863-21D4-401D-9E61-1D25B48C9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F3093249-66A1-4C01-B378-49E15A9AB7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2407-0578-B1AA-4615-A6734BF0C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339" y="1930973"/>
            <a:ext cx="4454307" cy="3952992"/>
          </a:xfrm>
        </p:spPr>
        <p:txBody>
          <a:bodyPr>
            <a:normAutofit/>
          </a:bodyPr>
          <a:lstStyle/>
          <a:p>
            <a:endParaRPr lang="en-NZ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1AB72E4-85FE-4925-94E8-F8DC756A0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B5F2BAA-9430-49D4-AFB2-873C0C5B3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34902B3-2AE0-4E5A-A88A-6F2E21C69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07F540-3EC2-4C41-BB1C-64800269E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680360-D392-4B29-AAE9-59D48E548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Graphic 12">
              <a:extLst>
                <a:ext uri="{FF2B5EF4-FFF2-40B4-BE49-F238E27FC236}">
                  <a16:creationId xmlns:a16="http://schemas.microsoft.com/office/drawing/2014/main" id="{9E693E54-E127-4A47-A6B4-2D6169CF3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AE27342A-086B-4F33-95AE-81BCA416D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3EEBDF54-E0D8-4010-A38F-616CF8255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E4438AD-CF0A-44D7-9B3E-5C0102497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14207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2110E-D435-2B2A-EAE9-A709E7C3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524000"/>
            <a:ext cx="3763141" cy="4359964"/>
          </a:xfrm>
        </p:spPr>
        <p:txBody>
          <a:bodyPr anchor="t">
            <a:normAutofit/>
          </a:bodyPr>
          <a:lstStyle/>
          <a:p>
            <a:r>
              <a:rPr lang="en-NZ" dirty="0"/>
              <a:t>Learnings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AB5BF24-836F-4A13-AAE6-3EEB92256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5870" y="-1272272"/>
            <a:ext cx="1349830" cy="3894372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aphic 78">
            <a:extLst>
              <a:ext uri="{FF2B5EF4-FFF2-40B4-BE49-F238E27FC236}">
                <a16:creationId xmlns:a16="http://schemas.microsoft.com/office/drawing/2014/main" id="{AFA309B8-3551-4D00-8F72-F8224F39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14577" y="1628048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3" name="Graphic 78">
              <a:extLst>
                <a:ext uri="{FF2B5EF4-FFF2-40B4-BE49-F238E27FC236}">
                  <a16:creationId xmlns:a16="http://schemas.microsoft.com/office/drawing/2014/main" id="{8C5ABE74-2784-4339-960F-DE0743356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aphic 78">
              <a:extLst>
                <a:ext uri="{FF2B5EF4-FFF2-40B4-BE49-F238E27FC236}">
                  <a16:creationId xmlns:a16="http://schemas.microsoft.com/office/drawing/2014/main" id="{9B02DBFF-C7B0-4205-8D48-C39852D9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0AE5FE2D-F4EC-428F-94E7-AAE7762219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A1B0A68-AF93-4CFA-A1EE-324301A9B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4F9EB863-21D4-401D-9E61-1D25B48C9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F3093249-66A1-4C01-B378-49E15A9AB7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2407-0578-B1AA-4615-A6734BF0C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339" y="1930973"/>
            <a:ext cx="4454307" cy="3952992"/>
          </a:xfrm>
        </p:spPr>
        <p:txBody>
          <a:bodyPr>
            <a:normAutofit/>
          </a:bodyPr>
          <a:lstStyle/>
          <a:p>
            <a:r>
              <a:rPr lang="en-NZ" dirty="0"/>
              <a:t>The SPL06 sensor seemed to pick up some unusual readings for the altitude this could be fixed with some further research. The readings for South Dunedin were quite a way below sea level and even at Saint Clair beach it was below sea level. </a:t>
            </a:r>
          </a:p>
          <a:p>
            <a:endParaRPr lang="en-NZ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1AB72E4-85FE-4925-94E8-F8DC756A0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B5F2BAA-9430-49D4-AFB2-873C0C5B3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34902B3-2AE0-4E5A-A88A-6F2E21C69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07F540-3EC2-4C41-BB1C-64800269E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680360-D392-4B29-AAE9-59D48E548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Graphic 12">
              <a:extLst>
                <a:ext uri="{FF2B5EF4-FFF2-40B4-BE49-F238E27FC236}">
                  <a16:creationId xmlns:a16="http://schemas.microsoft.com/office/drawing/2014/main" id="{9E693E54-E127-4A47-A6B4-2D6169CF3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AE27342A-086B-4F33-95AE-81BCA416D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3EEBDF54-E0D8-4010-A38F-616CF8255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E4438AD-CF0A-44D7-9B3E-5C0102497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59878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2110E-D435-2B2A-EAE9-A709E7C3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524000"/>
            <a:ext cx="3763141" cy="4359964"/>
          </a:xfrm>
        </p:spPr>
        <p:txBody>
          <a:bodyPr anchor="t">
            <a:normAutofit/>
          </a:bodyPr>
          <a:lstStyle/>
          <a:p>
            <a:endParaRPr lang="en-NZ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AB5BF24-836F-4A13-AAE6-3EEB92256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5870" y="-1272272"/>
            <a:ext cx="1349830" cy="3894372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aphic 78">
            <a:extLst>
              <a:ext uri="{FF2B5EF4-FFF2-40B4-BE49-F238E27FC236}">
                <a16:creationId xmlns:a16="http://schemas.microsoft.com/office/drawing/2014/main" id="{AFA309B8-3551-4D00-8F72-F8224F39C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14577" y="1628048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3" name="Graphic 78">
              <a:extLst>
                <a:ext uri="{FF2B5EF4-FFF2-40B4-BE49-F238E27FC236}">
                  <a16:creationId xmlns:a16="http://schemas.microsoft.com/office/drawing/2014/main" id="{8C5ABE74-2784-4339-960F-DE0743356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aphic 78">
              <a:extLst>
                <a:ext uri="{FF2B5EF4-FFF2-40B4-BE49-F238E27FC236}">
                  <a16:creationId xmlns:a16="http://schemas.microsoft.com/office/drawing/2014/main" id="{9B02DBFF-C7B0-4205-8D48-C39852D9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5" name="Graphic 78">
                <a:extLst>
                  <a:ext uri="{FF2B5EF4-FFF2-40B4-BE49-F238E27FC236}">
                    <a16:creationId xmlns:a16="http://schemas.microsoft.com/office/drawing/2014/main" id="{0AE5FE2D-F4EC-428F-94E7-AAE7762219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A1B0A68-AF93-4CFA-A1EE-324301A9B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4F9EB863-21D4-401D-9E61-1D25B48C9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F3093249-66A1-4C01-B378-49E15A9AB7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2407-0578-B1AA-4615-A6734BF0C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339" y="1930973"/>
            <a:ext cx="4454307" cy="3952992"/>
          </a:xfrm>
        </p:spPr>
        <p:txBody>
          <a:bodyPr>
            <a:normAutofit/>
          </a:bodyPr>
          <a:lstStyle/>
          <a:p>
            <a:endParaRPr lang="en-NZ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1AB72E4-85FE-4925-94E8-F8DC756A0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B5F2BAA-9430-49D4-AFB2-873C0C5B3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34902B3-2AE0-4E5A-A88A-6F2E21C69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07F540-3EC2-4C41-BB1C-64800269E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680360-D392-4B29-AAE9-59D48E548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Graphic 12">
              <a:extLst>
                <a:ext uri="{FF2B5EF4-FFF2-40B4-BE49-F238E27FC236}">
                  <a16:creationId xmlns:a16="http://schemas.microsoft.com/office/drawing/2014/main" id="{9E693E54-E127-4A47-A6B4-2D6169CF3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5">
              <a:extLst>
                <a:ext uri="{FF2B5EF4-FFF2-40B4-BE49-F238E27FC236}">
                  <a16:creationId xmlns:a16="http://schemas.microsoft.com/office/drawing/2014/main" id="{AE27342A-086B-4F33-95AE-81BCA416D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3EEBDF54-E0D8-4010-A38F-616CF8255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E4438AD-CF0A-44D7-9B3E-5C0102497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56134052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8E3E2"/>
      </a:lt2>
      <a:accent1>
        <a:srgbClr val="7AA9B7"/>
      </a:accent1>
      <a:accent2>
        <a:srgbClr val="80A9A1"/>
      </a:accent2>
      <a:accent3>
        <a:srgbClr val="8FA2C3"/>
      </a:accent3>
      <a:accent4>
        <a:srgbClr val="BA7F80"/>
      </a:accent4>
      <a:accent5>
        <a:srgbClr val="BC9B84"/>
      </a:accent5>
      <a:accent6>
        <a:srgbClr val="ABA175"/>
      </a:accent6>
      <a:hlink>
        <a:srgbClr val="AC7465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370</Words>
  <Application>Microsoft Office PowerPoint</Application>
  <PresentationFormat>Widescreen</PresentationFormat>
  <Paragraphs>24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Avenir Next LT Pro Light</vt:lpstr>
      <vt:lpstr>Georgia Pro Semibold</vt:lpstr>
      <vt:lpstr>RocaVTI</vt:lpstr>
      <vt:lpstr>Weather Station</vt:lpstr>
      <vt:lpstr>About my project</vt:lpstr>
      <vt:lpstr>Issues faced</vt:lpstr>
      <vt:lpstr>Research</vt:lpstr>
      <vt:lpstr>Collecting data</vt:lpstr>
      <vt:lpstr>Graph of data collected on a trip to Mosgiel</vt:lpstr>
      <vt:lpstr>Graph of data collected for a time at home</vt:lpstr>
      <vt:lpstr>Learnings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Station</dc:title>
  <dc:creator>Tracy MacAulay-Higgan</dc:creator>
  <cp:lastModifiedBy>Tracy MacAulay-Higgan</cp:lastModifiedBy>
  <cp:revision>1</cp:revision>
  <dcterms:created xsi:type="dcterms:W3CDTF">2023-06-17T09:42:50Z</dcterms:created>
  <dcterms:modified xsi:type="dcterms:W3CDTF">2023-06-17T10:18:37Z</dcterms:modified>
</cp:coreProperties>
</file>

<file path=docProps/thumbnail.jpeg>
</file>